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981047" y="164592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800" b="1" i="0" u="none">
                <a:solidFill>
                  <a:srgbClr val="FAFAFF"/>
                </a:solidFill>
              </a:defRPr>
            </a:pPr>
            <a:r>
              <a:t>经验即资产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047" y="29260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0" i="0" u="none">
                <a:solidFill>
                  <a:srgbClr val="FAFAFF"/>
                </a:solidFill>
              </a:defRPr>
            </a:pPr>
            <a:r>
              <a:t>老板，你的经验正在被别人做成武器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047" y="39319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 i="0" u="none">
                <a:solidFill>
                  <a:srgbClr val="DADAE2"/>
                </a:solidFill>
              </a:defRPr>
            </a:pPr>
            <a:r>
              <a:t>AI时代，认知差异决定的不是谁更聪明，是谁先动手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981047" y="10972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 i="0" u="none">
                <a:solidFill>
                  <a:srgbClr val="FAFAFF"/>
                </a:solidFill>
              </a:defRPr>
            </a:pPr>
            <a:r>
              <a:t>认知不对，一切白干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047" y="2377440"/>
            <a:ext cx="82296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 sz="3000" b="0" i="0" u="none">
                <a:solidFill>
                  <a:srgbClr val="FAFAFF"/>
                </a:solidFill>
              </a:defRPr>
            </a:pPr>
            <a:r>
              <a:t>很多老板和员工还在把工作经验当秘密捂着，</a:t>
            </a:r>
            <a:br/>
            <a:r>
              <a:t>生怕被别人学走。</a:t>
            </a:r>
            <a:br/>
            <a:br/>
            <a:r>
              <a:t>但AI时代真正的危险——</a:t>
            </a:r>
            <a:br/>
            <a:r>
              <a:t>不是经验被学走，</a:t>
            </a:r>
            <a:br/>
            <a:r>
              <a:t>是你的经验还没变成资产，</a:t>
            </a:r>
            <a:br/>
            <a:r>
              <a:t>别人已经做成了自动化工具。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981047" y="54864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 i="0" u="none">
                <a:solidFill>
                  <a:srgbClr val="FAFAFF"/>
                </a:solidFill>
              </a:defRPr>
            </a:pPr>
            <a:r>
              <a:t>技能化，不可逆的大趋势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047" y="1645920"/>
            <a:ext cx="82296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1600"/>
              </a:spcAft>
              <a:defRPr sz="3000" u="none">
                <a:solidFill>
                  <a:srgbClr val="FAFAFF"/>
                </a:solidFill>
              </a:defRPr>
            </a:pPr>
            <a:r>
              <a:t>① 你的经验、流程、方法，终将被沉淀为</a:t>
            </a:r>
            <a:br/>
            <a:r>
              <a:t>　　可复用、可复制、可工具化的能力</a:t>
            </a:r>
          </a:p>
          <a:p>
            <a:pPr algn="ctr">
              <a:spcAft>
                <a:spcPts val="1600"/>
              </a:spcAft>
              <a:defRPr sz="3000" u="none">
                <a:solidFill>
                  <a:srgbClr val="FAFAFF"/>
                </a:solidFill>
              </a:defRPr>
            </a:pPr>
            <a:r>
              <a:t>② 不是AI会不会替代人的问题——</a:t>
            </a:r>
            <a:br/>
            <a:r>
              <a:t>　　是谁先把经验变成可复制能力的问题</a:t>
            </a:r>
          </a:p>
          <a:p>
            <a:pPr algn="ctr">
              <a:spcAft>
                <a:spcPts val="1600"/>
              </a:spcAft>
              <a:defRPr sz="3000" u="none">
                <a:solidFill>
                  <a:srgbClr val="FAFAFF"/>
                </a:solidFill>
              </a:defRPr>
            </a:pPr>
            <a:r>
              <a:t>③ 大多数岗位经验在行业里没有想象的那么独一无二</a:t>
            </a:r>
            <a:br/>
            <a:r>
              <a:t>　　客户跟进流程，和同行能有80%不一样吗？</a:t>
            </a:r>
          </a:p>
          <a:p>
            <a:pPr algn="ctr">
              <a:spcAft>
                <a:spcPts val="1600"/>
              </a:spcAft>
              <a:defRPr sz="3000" u="none">
                <a:solidFill>
                  <a:srgbClr val="FAFAFF"/>
                </a:solidFill>
              </a:defRPr>
            </a:pPr>
            <a:r>
              <a:t>④ 不去把经验变成AI自动化资产——</a:t>
            </a:r>
            <a:br/>
            <a:r>
              <a:t>　　一定会有同行去做，做完后卖给你的老板，替代你的岗位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981047" y="54864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 i="0" u="none">
                <a:solidFill>
                  <a:srgbClr val="FAFAFF"/>
                </a:solidFill>
              </a:defRPr>
            </a:pPr>
            <a:r>
              <a:t>对老板，是一样的逻辑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047" y="1645920"/>
            <a:ext cx="8229600" cy="2926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 sz="3000" b="0" i="0" u="none">
                <a:solidFill>
                  <a:srgbClr val="FAFAFF"/>
                </a:solidFill>
              </a:defRPr>
            </a:pPr>
            <a:r>
              <a:t>不主动拥抱AI → 竞争对手先完成 → 低成本高效率打你</a:t>
            </a:r>
            <a:br/>
            <a:br/>
            <a:r>
              <a:t>同样业务：你用人干，他用AI干</a:t>
            </a:r>
            <a:br/>
            <a:r>
              <a:t>你三月做决策，他三天跑完所有数据</a:t>
            </a:r>
            <a:br/>
            <a:br/>
            <a:r>
              <a:t>成本比你低，速度比你快，结果比你好——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247" y="47548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 i="0" u="none">
                <a:solidFill>
                  <a:srgbClr val="D4A853"/>
                </a:solidFill>
              </a:defRPr>
            </a:pPr>
            <a:r>
              <a:t>市场凭什么还留给你？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981047" y="54864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 i="0" u="none">
                <a:solidFill>
                  <a:srgbClr val="FAFAFF"/>
                </a:solidFill>
              </a:defRPr>
            </a:pPr>
            <a:r>
              <a:t>这不是选择题，是时间竞赛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047" y="16459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 i="1" u="none">
                <a:solidFill>
                  <a:srgbClr val="DADAE2"/>
                </a:solidFill>
              </a:defRPr>
            </a:pPr>
            <a:r>
              <a:t>结果只有两个——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047" y="21945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spcAft>
                <a:spcPts val="600"/>
              </a:spcAft>
              <a:defRPr sz="3000" b="0" i="0" u="none">
                <a:solidFill>
                  <a:srgbClr val="FAFAFF"/>
                </a:solidFill>
              </a:defRPr>
            </a:pPr>
            <a:r>
              <a:t>积极拥抱AI，成为获利者</a:t>
            </a:r>
          </a:p>
          <a:p>
            <a:pPr algn="ctr">
              <a:spcAft>
                <a:spcPts val="1800"/>
              </a:spcAft>
              <a:defRPr sz="3000" b="0" i="0" u="none">
                <a:solidFill>
                  <a:srgbClr val="FAFAFF"/>
                </a:solidFill>
              </a:defRPr>
            </a:pPr>
            <a:r>
              <a:t>消极抵触AI，被趋势淘汰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81047" y="33832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000" u="none">
                <a:solidFill>
                  <a:srgbClr val="FAFAFF"/>
                </a:solidFill>
              </a:defRPr>
            </a:pPr>
            <a:r>
              <a:t>正确做法：</a:t>
            </a:r>
            <a:r>
              <a:rPr sz="3000" b="1" u="none">
                <a:solidFill>
                  <a:srgbClr val="D4A853"/>
                </a:solidFill>
              </a:rPr>
              <a:t>马上推动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38247" y="4114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 sz="3000" b="0" i="0" u="none">
                <a:solidFill>
                  <a:srgbClr val="FAFAFF"/>
                </a:solidFill>
              </a:defRPr>
            </a:pPr>
            <a:r>
              <a:t>公司各岗位经验 → AI自动化资产转化</a:t>
            </a:r>
            <a:br/>
            <a:r>
              <a:t>让每个员工替身指挥一百多个bot工作</a:t>
            </a:r>
            <a:br/>
            <a:r>
              <a:t>资产沉淀在公司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523847" y="2514600"/>
            <a:ext cx="91440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 i="0" u="none">
                <a:solidFill>
                  <a:srgbClr val="D4A853"/>
                </a:solidFill>
              </a:defRPr>
            </a:pPr>
            <a:r>
              <a:t>经验不变成资产，</a:t>
            </a:r>
            <a:br/>
            <a:r>
              <a:t>就会被别人变成武器打回来。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981047" y="54864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 i="0" u="none">
                <a:solidFill>
                  <a:srgbClr val="FAFAFF"/>
                </a:solidFill>
              </a:defRPr>
            </a:pPr>
            <a:r>
              <a:t>现在就做选择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047" y="1828800"/>
            <a:ext cx="82296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 sz="3000" b="0" i="0" u="none">
                <a:solidFill>
                  <a:srgbClr val="FAFAFF"/>
                </a:solidFill>
              </a:defRPr>
            </a:pPr>
            <a:r>
              <a:t>如果你想搭建一套公司上AI的底层框架，</a:t>
            </a:r>
            <a:br/>
            <a:r>
              <a:t>想保护好公司各岗位AI自动化资产——</a:t>
            </a:r>
            <a:br/>
            <a:br/>
            <a:r>
              <a:t>请评论区留下行业，</a:t>
            </a:r>
            <a:br/>
            <a:r>
              <a:t>看我们如何为每个员工配置替身，</a:t>
            </a:r>
            <a:br/>
            <a:r>
              <a:t>让他们的替身指挥一百多个bot去工作，</a:t>
            </a:r>
            <a:br/>
            <a:r>
              <a:t>并且将各岗位AI自动化资产保存在公司。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047" y="53035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 i="0" u="none">
                <a:solidFill>
                  <a:srgbClr val="D4A853"/>
                </a:solidFill>
              </a:defRPr>
            </a:pPr>
            <a:r>
              <a:t>关注我，一起搭企业AI落地框架。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